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11.xml.rels" ContentType="application/vnd.openxmlformats-package.relationships+xml"/>
  <Override PartName="/ppt/notesSlides/notesSlide11.xml" ContentType="application/vnd.openxmlformats-officedocument.presentationml.notes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8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84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7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37.png" ContentType="image/png"/>
  <Override PartName="/ppt/media/image36.png" ContentType="image/png"/>
  <Override PartName="/ppt/media/image35.png" ContentType="image/png"/>
  <Override PartName="/ppt/media/image34.png" ContentType="image/png"/>
  <Override PartName="/ppt/media/image33.jpeg" ContentType="image/jpeg"/>
  <Override PartName="/ppt/media/image32.png" ContentType="image/png"/>
  <Override PartName="/ppt/media/image31.png" ContentType="image/png"/>
  <Override PartName="/ppt/media/image24.png" ContentType="image/png"/>
  <Override PartName="/ppt/media/image15.png" ContentType="image/png"/>
  <Override PartName="/ppt/media/image23.jpeg" ContentType="image/jpeg"/>
  <Override PartName="/ppt/media/image27.png" ContentType="image/png"/>
  <Override PartName="/ppt/media/image30.png" ContentType="image/png"/>
  <Override PartName="/ppt/media/image22.jpeg" ContentType="image/jpeg"/>
  <Override PartName="/ppt/media/image21.png" ContentType="image/png"/>
  <Override PartName="/ppt/media/image16.jpeg" ContentType="image/jpeg"/>
  <Override PartName="/ppt/media/image12.png" ContentType="image/png"/>
  <Override PartName="/ppt/media/image19.jpeg" ContentType="image/jpeg"/>
  <Override PartName="/ppt/media/image11.png" ContentType="image/png"/>
  <Override PartName="/ppt/media/image28.png" ContentType="image/png"/>
  <Override PartName="/ppt/media/image5.png" ContentType="image/png"/>
  <Override PartName="/ppt/media/image20.png" ContentType="image/png"/>
  <Override PartName="/ppt/media/image10.jpeg" ContentType="image/jpeg"/>
  <Override PartName="/ppt/media/image9.png" ContentType="image/png"/>
  <Override PartName="/ppt/media/image18.png" ContentType="image/png"/>
  <Override PartName="/ppt/media/image7.jpeg" ContentType="image/jpeg"/>
  <Override PartName="/ppt/media/image29.png" ContentType="image/png"/>
  <Override PartName="/ppt/media/image6.png" ContentType="image/png"/>
  <Override PartName="/ppt/media/image14.png" ContentType="image/png"/>
  <Override PartName="/ppt/media/image13.jpeg" ContentType="image/jpeg"/>
  <Override PartName="/ppt/media/image25.png" ContentType="image/png"/>
  <Override PartName="/ppt/media/image2.png" ContentType="image/png"/>
  <Override PartName="/ppt/media/image38.png" ContentType="image/png"/>
  <Override PartName="/ppt/media/image4.jpeg" ContentType="image/jpeg"/>
  <Override PartName="/ppt/media/image17.png" ContentType="image/png"/>
  <Override PartName="/ppt/media/image26.png" ContentType="image/png"/>
  <Override PartName="/ppt/media/image3.png" ContentType="image/png"/>
  <Override PartName="/ppt/media/image8.png" ContentType="image/png"/>
  <Override PartName="/ppt/media/image1.jpeg" ContentType="image/jpeg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8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ru-RU" sz="2000">
                <a:latin typeface="Arial"/>
              </a:rPr>
              <a:t>Для правки формата примечаний щёлкните мышью</a:t>
            </a:r>
            <a:endParaRPr/>
          </a:p>
        </p:txBody>
      </p:sp>
      <p:sp>
        <p:nvSpPr>
          <p:cNvPr id="25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ru-RU" sz="1400">
                <a:latin typeface="Times New Roman"/>
              </a:rPr>
              <a:t>&lt;заголовок&gt;</a:t>
            </a:r>
            <a:endParaRPr/>
          </a:p>
        </p:txBody>
      </p:sp>
      <p:sp>
        <p:nvSpPr>
          <p:cNvPr id="254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ru-RU" sz="1400">
                <a:latin typeface="Times New Roman"/>
              </a:rPr>
              <a:t>&lt;дата/время&gt;</a:t>
            </a:r>
            <a:endParaRPr/>
          </a:p>
        </p:txBody>
      </p:sp>
      <p:sp>
        <p:nvSpPr>
          <p:cNvPr id="255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ru-RU" sz="1400"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256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1BC14151-B2F4-4CF9-A58F-9CBF2BC11B6A}" type="slidenum">
              <a:rPr lang="ru-RU" sz="1400">
                <a:latin typeface="Times New Roman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CustomShape 1"/>
          <p:cNvSpPr/>
          <p:nvPr/>
        </p:nvSpPr>
        <p:spPr>
          <a:xfrm>
            <a:off x="755280" y="5078160"/>
            <a:ext cx="6045840" cy="4808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17.png"/><Relationship Id="rId3" Type="http://schemas.openxmlformats.org/officeDocument/2006/relationships/image" Target="../media/image18.png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06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07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43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78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79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8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215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1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250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251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9.jpeg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Wingdings" charset="2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ymbol" charset="2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Wingdings" charset="2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ymbol" charset="2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Wingdings" charset="2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ymbol" charset="2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Wingdings" charset="2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ymbol" charset="2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Wingdings" charset="2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ymbol" charset="2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Wingdings" charset="2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ymbol" charset="2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Wingdings" charset="2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ymbol" charset="2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Wingdings" charset="2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ymbol" charset="2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Wingdings" charset="2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ymbol" charset="2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Wingdings" charset="2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ymbol" charset="2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Wingdings" charset="2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ymbol" charset="2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Wingdings" charset="2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ymbol" charset="2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Wingdings" charset="2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ymbol" charset="2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Wingdings" charset="2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ymbol" charset="2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Wingdings" charset="2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4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png"/><Relationship Id="rId3" Type="http://schemas.openxmlformats.org/officeDocument/2006/relationships/slideLayout" Target="../slideLayouts/slideLayout61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3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7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1008000" y="2160000"/>
            <a:ext cx="7271640" cy="2969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trike="noStrike">
                <a:solidFill>
                  <a:srgbClr val="000000"/>
                </a:solidFill>
                <a:latin typeface="Times New Roman"/>
                <a:ea typeface="DejaVu Sans"/>
              </a:rPr>
              <a:t>        </a:t>
            </a:r>
            <a:r>
              <a:rPr b="1" lang="ru-RU" sz="2800" strike="noStrike">
                <a:solidFill>
                  <a:srgbClr val="000000"/>
                </a:solidFill>
                <a:latin typeface="Times New Roman"/>
                <a:ea typeface="DejaVu Sans"/>
              </a:rPr>
              <a:t>Предоставление сведений из Единого         государственного реестра недвижимости с использованием интернет-портала Росреестра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b="1" lang="ru-RU" sz="240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филиал ФГБУ «ФКП Росреестра»   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000" strike="noStrike">
                <a:solidFill>
                  <a:srgbClr val="000000"/>
                </a:solidFill>
                <a:latin typeface="Times New Roman"/>
                <a:ea typeface="DejaVu Sans"/>
              </a:rPr>
              <a:t>по Алтайскому краю</a:t>
            </a:r>
            <a:r>
              <a:rPr b="1" lang="ru-RU" sz="240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3" descr=""/>
          <p:cNvPicPr/>
          <p:nvPr/>
        </p:nvPicPr>
        <p:blipFill>
          <a:blip r:embed="rId1"/>
          <a:stretch/>
        </p:blipFill>
        <p:spPr>
          <a:xfrm>
            <a:off x="7429680" y="142920"/>
            <a:ext cx="1352520" cy="1352520"/>
          </a:xfrm>
          <a:prstGeom prst="rect">
            <a:avLst/>
          </a:prstGeom>
          <a:ln>
            <a:noFill/>
          </a:ln>
        </p:spPr>
      </p:pic>
      <p:pic>
        <p:nvPicPr>
          <p:cNvPr id="259" name="" descr=""/>
          <p:cNvPicPr/>
          <p:nvPr/>
        </p:nvPicPr>
        <p:blipFill>
          <a:blip r:embed="rId2"/>
          <a:srcRect l="7084" t="11321" r="20475" b="3271"/>
          <a:stretch/>
        </p:blipFill>
        <p:spPr>
          <a:xfrm>
            <a:off x="1224000" y="1440000"/>
            <a:ext cx="6621840" cy="4389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Line 1"/>
          <p:cNvSpPr/>
          <p:nvPr/>
        </p:nvSpPr>
        <p:spPr>
          <a:xfrm flipV="1">
            <a:off x="1944000" y="5472000"/>
            <a:ext cx="720000" cy="28800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</p:sp>
      <p:sp>
        <p:nvSpPr>
          <p:cNvPr id="261" name="CustomShape 2"/>
          <p:cNvSpPr/>
          <p:nvPr/>
        </p:nvSpPr>
        <p:spPr>
          <a:xfrm>
            <a:off x="1296000" y="716760"/>
            <a:ext cx="5757480" cy="846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62" name="" descr=""/>
          <p:cNvPicPr/>
          <p:nvPr/>
        </p:nvPicPr>
        <p:blipFill>
          <a:blip r:embed="rId1"/>
          <a:srcRect l="17107" t="11594" r="12810" b="4405"/>
          <a:stretch/>
        </p:blipFill>
        <p:spPr>
          <a:xfrm>
            <a:off x="864000" y="1152000"/>
            <a:ext cx="7366320" cy="4965480"/>
          </a:xfrm>
          <a:prstGeom prst="rect">
            <a:avLst/>
          </a:prstGeom>
          <a:ln>
            <a:noFill/>
          </a:ln>
        </p:spPr>
      </p:pic>
      <p:sp>
        <p:nvSpPr>
          <p:cNvPr id="263" name="CustomShape 3"/>
          <p:cNvSpPr/>
          <p:nvPr/>
        </p:nvSpPr>
        <p:spPr>
          <a:xfrm rot="11400">
            <a:off x="4102920" y="5472360"/>
            <a:ext cx="575280" cy="573480"/>
          </a:xfrm>
          <a:prstGeom prst="ellipse">
            <a:avLst/>
          </a:prstGeom>
          <a:noFill/>
          <a:ln w="36000">
            <a:solidFill>
              <a:srgbClr val="ff33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" descr=""/>
          <p:cNvPicPr/>
          <p:nvPr/>
        </p:nvPicPr>
        <p:blipFill>
          <a:blip r:embed="rId1"/>
          <a:srcRect l="4722" t="11321" r="25207" b="3271"/>
          <a:stretch/>
        </p:blipFill>
        <p:spPr>
          <a:xfrm>
            <a:off x="1224000" y="1152360"/>
            <a:ext cx="6405840" cy="4389840"/>
          </a:xfrm>
          <a:prstGeom prst="rect">
            <a:avLst/>
          </a:prstGeom>
          <a:ln>
            <a:noFill/>
          </a:ln>
        </p:spPr>
      </p:pic>
      <p:sp>
        <p:nvSpPr>
          <p:cNvPr id="265" name="CustomShape 1"/>
          <p:cNvSpPr/>
          <p:nvPr/>
        </p:nvSpPr>
        <p:spPr>
          <a:xfrm rot="56400">
            <a:off x="5824080" y="1713600"/>
            <a:ext cx="1725840" cy="790200"/>
          </a:xfrm>
          <a:prstGeom prst="ellipse">
            <a:avLst/>
          </a:prstGeom>
          <a:noFill/>
          <a:ln w="36000">
            <a:solidFill>
              <a:srgbClr val="ff33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" descr=""/>
          <p:cNvPicPr/>
          <p:nvPr/>
        </p:nvPicPr>
        <p:blipFill>
          <a:blip r:embed="rId1"/>
          <a:srcRect l="9446" t="11321" r="22048" b="10280"/>
          <a:stretch/>
        </p:blipFill>
        <p:spPr>
          <a:xfrm>
            <a:off x="1152360" y="1080360"/>
            <a:ext cx="6261840" cy="4029840"/>
          </a:xfrm>
          <a:prstGeom prst="rect">
            <a:avLst/>
          </a:prstGeom>
          <a:ln>
            <a:noFill/>
          </a:ln>
        </p:spPr>
      </p:pic>
      <p:sp>
        <p:nvSpPr>
          <p:cNvPr id="267" name="CustomShape 1"/>
          <p:cNvSpPr/>
          <p:nvPr/>
        </p:nvSpPr>
        <p:spPr>
          <a:xfrm>
            <a:off x="3888000" y="4680000"/>
            <a:ext cx="1726560" cy="430200"/>
          </a:xfrm>
          <a:prstGeom prst="ellipse">
            <a:avLst/>
          </a:prstGeom>
          <a:noFill/>
          <a:ln w="36000">
            <a:solidFill>
              <a:srgbClr val="ff33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" descr=""/>
          <p:cNvPicPr/>
          <p:nvPr/>
        </p:nvPicPr>
        <p:blipFill>
          <a:blip r:embed="rId1"/>
          <a:srcRect l="12597" t="11317" r="14170" b="6080"/>
          <a:stretch/>
        </p:blipFill>
        <p:spPr>
          <a:xfrm>
            <a:off x="1152360" y="1368000"/>
            <a:ext cx="6693840" cy="4246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" descr=""/>
          <p:cNvPicPr/>
          <p:nvPr/>
        </p:nvPicPr>
        <p:blipFill>
          <a:blip r:embed="rId1"/>
          <a:srcRect l="12597" t="11098" r="25993" b="3145"/>
          <a:stretch/>
        </p:blipFill>
        <p:spPr>
          <a:xfrm>
            <a:off x="1296000" y="1350360"/>
            <a:ext cx="5613840" cy="4407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" descr=""/>
          <p:cNvPicPr/>
          <p:nvPr/>
        </p:nvPicPr>
        <p:blipFill>
          <a:blip r:embed="rId1"/>
          <a:srcRect l="14170" t="10397" r="22830" b="5610"/>
          <a:stretch/>
        </p:blipFill>
        <p:spPr>
          <a:xfrm>
            <a:off x="1008000" y="1062720"/>
            <a:ext cx="7068960" cy="3975480"/>
          </a:xfrm>
          <a:prstGeom prst="rect">
            <a:avLst/>
          </a:prstGeom>
          <a:ln>
            <a:noFill/>
          </a:ln>
        </p:spPr>
      </p:pic>
      <p:sp>
        <p:nvSpPr>
          <p:cNvPr id="271" name="CustomShape 1"/>
          <p:cNvSpPr/>
          <p:nvPr/>
        </p:nvSpPr>
        <p:spPr>
          <a:xfrm>
            <a:off x="3456000" y="4680000"/>
            <a:ext cx="2446200" cy="430200"/>
          </a:xfrm>
          <a:prstGeom prst="ellipse">
            <a:avLst/>
          </a:prstGeom>
          <a:noFill/>
          <a:ln w="36000">
            <a:solidFill>
              <a:srgbClr val="ff33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" descr=""/>
          <p:cNvPicPr/>
          <p:nvPr/>
        </p:nvPicPr>
        <p:blipFill>
          <a:blip r:embed="rId1"/>
          <a:srcRect l="11808" t="13043" r="25993" b="4346"/>
          <a:stretch/>
        </p:blipFill>
        <p:spPr>
          <a:xfrm>
            <a:off x="1728000" y="1152000"/>
            <a:ext cx="5492880" cy="4101840"/>
          </a:xfrm>
          <a:prstGeom prst="rect">
            <a:avLst/>
          </a:prstGeom>
          <a:ln>
            <a:noFill/>
          </a:ln>
        </p:spPr>
      </p:pic>
      <p:sp>
        <p:nvSpPr>
          <p:cNvPr id="273" name="CustomShape 1"/>
          <p:cNvSpPr/>
          <p:nvPr/>
        </p:nvSpPr>
        <p:spPr>
          <a:xfrm>
            <a:off x="4392000" y="3312360"/>
            <a:ext cx="1438200" cy="573840"/>
          </a:xfrm>
          <a:prstGeom prst="ellipse">
            <a:avLst/>
          </a:prstGeom>
          <a:noFill/>
          <a:ln w="36000">
            <a:solidFill>
              <a:srgbClr val="ff33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" descr=""/>
          <p:cNvPicPr/>
          <p:nvPr/>
        </p:nvPicPr>
        <p:blipFill>
          <a:blip r:embed="rId1"/>
          <a:srcRect l="12597" t="11317" r="22837" b="6080"/>
          <a:stretch/>
        </p:blipFill>
        <p:spPr>
          <a:xfrm>
            <a:off x="1512000" y="1008000"/>
            <a:ext cx="5901840" cy="4245840"/>
          </a:xfrm>
          <a:prstGeom prst="rect">
            <a:avLst/>
          </a:prstGeom>
          <a:ln>
            <a:noFill/>
          </a:ln>
        </p:spPr>
      </p:pic>
      <p:sp>
        <p:nvSpPr>
          <p:cNvPr id="275" name="CustomShape 1"/>
          <p:cNvSpPr/>
          <p:nvPr/>
        </p:nvSpPr>
        <p:spPr>
          <a:xfrm>
            <a:off x="4176000" y="4680000"/>
            <a:ext cx="1438200" cy="573840"/>
          </a:xfrm>
          <a:prstGeom prst="ellipse">
            <a:avLst/>
          </a:prstGeom>
          <a:noFill/>
          <a:ln w="36000">
            <a:solidFill>
              <a:srgbClr val="ff33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" descr=""/>
          <p:cNvPicPr/>
          <p:nvPr/>
        </p:nvPicPr>
        <p:blipFill>
          <a:blip r:embed="rId2"/>
          <a:srcRect l="7660" t="4216" r="34075" b="6185"/>
          <a:stretch/>
        </p:blipFill>
        <p:spPr>
          <a:xfrm>
            <a:off x="1944360" y="1513080"/>
            <a:ext cx="5326560" cy="4605840"/>
          </a:xfrm>
          <a:prstGeom prst="rect">
            <a:avLst/>
          </a:prstGeom>
          <a:ln>
            <a:noFill/>
          </a:ln>
        </p:spPr>
      </p:pic>
      <p:sp>
        <p:nvSpPr>
          <p:cNvPr id="277" name="CustomShape 1"/>
          <p:cNvSpPr/>
          <p:nvPr/>
        </p:nvSpPr>
        <p:spPr>
          <a:xfrm>
            <a:off x="4536000" y="3312000"/>
            <a:ext cx="646920" cy="358920"/>
          </a:xfrm>
          <a:prstGeom prst="ellipse">
            <a:avLst/>
          </a:prstGeom>
          <a:noFill/>
          <a:ln w="36000">
            <a:solidFill>
              <a:srgbClr val="ff33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CustomShape 1"/>
          <p:cNvSpPr/>
          <p:nvPr/>
        </p:nvSpPr>
        <p:spPr>
          <a:xfrm>
            <a:off x="792000" y="1368000"/>
            <a:ext cx="7774200" cy="4166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2400" strike="noStrike">
                <a:solidFill>
                  <a:srgbClr val="000000"/>
                </a:solidFill>
                <a:latin typeface="Arial"/>
                <a:ea typeface="DejaVu Sans"/>
              </a:rPr>
              <a:t>После выполнения всех «шагов» запросу будет присвоен индивидуальный номер                        (например 50-11111). 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400" strike="noStrike">
                <a:solidFill>
                  <a:srgbClr val="111111"/>
                </a:solidFill>
                <a:latin typeface="Arial"/>
                <a:ea typeface="Microsoft YaHei"/>
              </a:rPr>
              <a:t>Если запрос был правильно сформирован, то пакет запрос будет направлен в орган кадастрового учета и перейдет в статус «В работе». 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400" strike="noStrike">
                <a:solidFill>
                  <a:srgbClr val="111111"/>
                </a:solidFill>
                <a:latin typeface="Arial"/>
                <a:ea typeface="Microsoft YaHei"/>
              </a:rPr>
              <a:t>Посредством электронного сервиса портала Росреестра «Проверка исполнения запроса (заявления)», по номеру запроса, можно узнать его статус в режиме on-line. </a:t>
            </a:r>
            <a:endParaRPr/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" descr=""/>
          <p:cNvPicPr/>
          <p:nvPr/>
        </p:nvPicPr>
        <p:blipFill>
          <a:blip r:embed="rId1"/>
          <a:srcRect l="3722" t="18405" r="5723" b="4594"/>
          <a:stretch/>
        </p:blipFill>
        <p:spPr>
          <a:xfrm>
            <a:off x="576000" y="1368360"/>
            <a:ext cx="8279640" cy="3959640"/>
          </a:xfrm>
          <a:prstGeom prst="rect">
            <a:avLst/>
          </a:prstGeom>
          <a:ln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Line 1"/>
          <p:cNvSpPr/>
          <p:nvPr/>
        </p:nvSpPr>
        <p:spPr>
          <a:xfrm flipV="1">
            <a:off x="1944000" y="5472000"/>
            <a:ext cx="720000" cy="28800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</p:sp>
      <p:sp>
        <p:nvSpPr>
          <p:cNvPr id="281" name="CustomShape 2"/>
          <p:cNvSpPr/>
          <p:nvPr/>
        </p:nvSpPr>
        <p:spPr>
          <a:xfrm>
            <a:off x="1296000" y="716760"/>
            <a:ext cx="5757480" cy="846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ru-RU" sz="2400" strike="noStrike">
                <a:solidFill>
                  <a:srgbClr val="000000"/>
                </a:solidFill>
                <a:latin typeface="Arial"/>
                <a:ea typeface="DejaVu Sans"/>
              </a:rPr>
              <a:t>ПРОВЕРЯЕМ СТАТУС ЗАЯВЛЕНИЯ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82" name="" descr=""/>
          <p:cNvPicPr/>
          <p:nvPr/>
        </p:nvPicPr>
        <p:blipFill>
          <a:blip r:embed="rId1"/>
          <a:srcRect l="17107" t="11594" r="12810" b="4405"/>
          <a:stretch/>
        </p:blipFill>
        <p:spPr>
          <a:xfrm>
            <a:off x="864000" y="1152000"/>
            <a:ext cx="7366320" cy="4965480"/>
          </a:xfrm>
          <a:prstGeom prst="rect">
            <a:avLst/>
          </a:prstGeom>
          <a:ln>
            <a:noFill/>
          </a:ln>
        </p:spPr>
      </p:pic>
      <p:sp>
        <p:nvSpPr>
          <p:cNvPr id="283" name="CustomShape 3"/>
          <p:cNvSpPr/>
          <p:nvPr/>
        </p:nvSpPr>
        <p:spPr>
          <a:xfrm rot="11400">
            <a:off x="4824360" y="5182920"/>
            <a:ext cx="1222200" cy="359280"/>
          </a:xfrm>
          <a:prstGeom prst="ellipse">
            <a:avLst/>
          </a:prstGeom>
          <a:noFill/>
          <a:ln w="36000">
            <a:solidFill>
              <a:srgbClr val="ff33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" descr=""/>
          <p:cNvPicPr/>
          <p:nvPr/>
        </p:nvPicPr>
        <p:blipFill>
          <a:blip r:embed="rId1"/>
          <a:srcRect l="13958" t="12992" r="20683" b="2998"/>
          <a:stretch/>
        </p:blipFill>
        <p:spPr>
          <a:xfrm>
            <a:off x="849240" y="792000"/>
            <a:ext cx="7068960" cy="5109480"/>
          </a:xfrm>
          <a:prstGeom prst="rect">
            <a:avLst/>
          </a:prstGeom>
          <a:ln>
            <a:noFill/>
          </a:ln>
        </p:spPr>
      </p:pic>
      <p:sp>
        <p:nvSpPr>
          <p:cNvPr id="285" name="CustomShape 1"/>
          <p:cNvSpPr/>
          <p:nvPr/>
        </p:nvSpPr>
        <p:spPr>
          <a:xfrm>
            <a:off x="3456000" y="4248000"/>
            <a:ext cx="1798200" cy="646200"/>
          </a:xfrm>
          <a:prstGeom prst="ellipse">
            <a:avLst/>
          </a:prstGeom>
          <a:noFill/>
          <a:ln w="36000">
            <a:solidFill>
              <a:srgbClr val="ff33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" descr=""/>
          <p:cNvPicPr/>
          <p:nvPr/>
        </p:nvPicPr>
        <p:blipFill>
          <a:blip r:embed="rId1"/>
          <a:srcRect l="15533" t="9818" r="15172" b="3376"/>
          <a:stretch/>
        </p:blipFill>
        <p:spPr>
          <a:xfrm>
            <a:off x="1512360" y="1440360"/>
            <a:ext cx="6334920" cy="4462920"/>
          </a:xfrm>
          <a:prstGeom prst="rect">
            <a:avLst/>
          </a:prstGeom>
          <a:ln>
            <a:noFill/>
          </a:ln>
        </p:spPr>
      </p:pic>
      <p:sp>
        <p:nvSpPr>
          <p:cNvPr id="287" name="CustomShape 1"/>
          <p:cNvSpPr/>
          <p:nvPr/>
        </p:nvSpPr>
        <p:spPr>
          <a:xfrm>
            <a:off x="2520000" y="3096000"/>
            <a:ext cx="646920" cy="287280"/>
          </a:xfrm>
          <a:prstGeom prst="ellipse">
            <a:avLst/>
          </a:prstGeom>
          <a:noFill/>
          <a:ln w="36000">
            <a:solidFill>
              <a:srgbClr val="ff33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8" name="Line 2"/>
          <p:cNvSpPr/>
          <p:nvPr/>
        </p:nvSpPr>
        <p:spPr>
          <a:xfrm flipH="1" flipV="1">
            <a:off x="2520000" y="3960000"/>
            <a:ext cx="144000" cy="360000"/>
          </a:xfrm>
          <a:prstGeom prst="line">
            <a:avLst/>
          </a:prstGeom>
          <a:ln>
            <a:solidFill>
              <a:srgbClr val="000000"/>
            </a:solidFill>
            <a:tailEnd len="med" type="triangle" w="med"/>
          </a:ln>
        </p:spPr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2304000" y="2961720"/>
            <a:ext cx="4747680" cy="63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600" strike="noStrike">
                <a:solidFill>
                  <a:srgbClr val="006fb4"/>
                </a:solidFill>
                <a:latin typeface="Calibri"/>
                <a:ea typeface="DejaVu Sans"/>
              </a:rPr>
              <a:t>Спасибо за внимание!</a:t>
            </a:r>
            <a:endParaRPr/>
          </a:p>
        </p:txBody>
      </p:sp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итоги деятельности</Template>
  <TotalTime>11</TotalTime>
  <Application>LibreOffice/4.4.7.2$Windows_x86 LibreOffice_project/f3153a8b245191196a4b6b9abd1d0da16eead600</Application>
  <Company>1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2015-02-13T09:39:21Z</dcterms:created>
  <dc:creator>Ерофеева АВ</dc:creator>
  <dc:language>ru-RU</dc:language>
  <dcterms:modified xsi:type="dcterms:W3CDTF">2017-05-18T09:20:51Z</dcterms:modified>
  <cp:revision>444</cp:revision>
  <dc:title>Начальник юридического отдела  Н.В. Петрухина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1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15</vt:i4>
  </property>
</Properties>
</file>